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jvyWpAFXYlRtYmt0BZDlykv7+G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2"/>
            <a:ext cx="2946400" cy="49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8" y="2"/>
            <a:ext cx="2946400" cy="496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630"/>
            <a:ext cx="2946400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8" y="9428630"/>
            <a:ext cx="2946400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body" idx="1"/>
          </p:nvPr>
        </p:nvSpPr>
        <p:spPr>
          <a:xfrm>
            <a:off x="611188" y="1200152"/>
            <a:ext cx="8075612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2951957" y="-1140616"/>
            <a:ext cx="3394075" cy="807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5463778" y="1371602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8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3575050" y="204790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457202" y="1076328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1792288" y="4025505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611188" y="1200152"/>
            <a:ext cx="8075612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du.tatar.ru/laishevo/sokury/sch/page3862032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 descr="D:\Users\Гульнара\Desktop\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/>
          <p:nvPr/>
        </p:nvSpPr>
        <p:spPr>
          <a:xfrm>
            <a:off x="3137780" y="249492"/>
            <a:ext cx="4995174" cy="1962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5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Школьная форма 2023-2024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5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учебный год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3491880" y="2084755"/>
            <a:ext cx="6192688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Ссылка на положение о школьной форме: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https://edu.tatar.ru/laishevo/sokury/sch/page3862032.htm</a:t>
            </a: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rgbClr val="FF0000"/>
                </a:solidFill>
              </a:rPr>
              <a:t>Девочки 1-4 класс</a:t>
            </a:r>
            <a:endParaRPr/>
          </a:p>
        </p:txBody>
      </p:sp>
      <p:pic>
        <p:nvPicPr>
          <p:cNvPr id="96" name="Google Shape;96;p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331316" y="1654660"/>
            <a:ext cx="3394075" cy="2545556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  <p:pic>
        <p:nvPicPr>
          <p:cNvPr id="98" name="Google Shape;9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6091956" y="1655765"/>
            <a:ext cx="3394077" cy="2545558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>
            <a:off x="3419872" y="1970316"/>
            <a:ext cx="288032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66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Сарафан тёмно-синего цвета, длина не выше ладони от колена, белая блузка рубашечного покроя, колготки однотонные белые или телесного цвета (для учащихся 1-4 классов).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rgbClr val="FF0000"/>
                </a:solidFill>
              </a:rPr>
              <a:t>Девочки 5-11 класс</a:t>
            </a:r>
            <a:endParaRPr/>
          </a:p>
        </p:txBody>
      </p:sp>
      <p:pic>
        <p:nvPicPr>
          <p:cNvPr id="105" name="Google Shape;105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575556" y="1739983"/>
            <a:ext cx="3744416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  <p:sp>
        <p:nvSpPr>
          <p:cNvPr id="107" name="Google Shape;107;p3"/>
          <p:cNvSpPr txBox="1"/>
          <p:nvPr/>
        </p:nvSpPr>
        <p:spPr>
          <a:xfrm>
            <a:off x="4644008" y="1831816"/>
            <a:ext cx="36004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66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Тёмно-синяя юбка, жилет или пиджак тёмно-синего цвета белая блузка рубашечного покроя, колготки однотонные белые или телесного цвета (для учащихся 5-11 классов).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rgbClr val="FF0000"/>
                </a:solidFill>
              </a:rPr>
              <a:t>Шеврон</a:t>
            </a:r>
            <a:endParaRPr/>
          </a:p>
        </p:txBody>
      </p:sp>
      <p:pic>
        <p:nvPicPr>
          <p:cNvPr id="113" name="Google Shape;113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452545" y="1529245"/>
            <a:ext cx="2776628" cy="208247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  <p:pic>
        <p:nvPicPr>
          <p:cNvPr id="115" name="Google Shape;11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6053428" y="1605422"/>
            <a:ext cx="2618226" cy="196367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 txBox="1"/>
          <p:nvPr/>
        </p:nvSpPr>
        <p:spPr>
          <a:xfrm>
            <a:off x="3275856" y="1831816"/>
            <a:ext cx="2592288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66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Ввести в парадную и повседневную форму шевроны для мальчиков  и девочек (определенного педагогическим советом и советом общешкольного родительского комитета образца).</a:t>
            </a:r>
            <a:endParaRPr sz="1800">
              <a:solidFill>
                <a:srgbClr val="66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rgbClr val="FF0000"/>
                </a:solidFill>
              </a:rPr>
              <a:t>Мальчики 1-11 класс</a:t>
            </a:r>
            <a:endParaRPr/>
          </a:p>
        </p:txBody>
      </p:sp>
      <p:pic>
        <p:nvPicPr>
          <p:cNvPr id="122" name="Google Shape;122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813040" y="1514314"/>
            <a:ext cx="3572737" cy="267955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5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sp>
        <p:nvSpPr>
          <p:cNvPr id="124" name="Google Shape;124;p5"/>
          <p:cNvSpPr txBox="1"/>
          <p:nvPr/>
        </p:nvSpPr>
        <p:spPr>
          <a:xfrm>
            <a:off x="4283968" y="1277819"/>
            <a:ext cx="4536504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66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Мальчики, юноши 1-11 классов - белая мужская сорочка, брюки темно-синего цвета, пиджак либо жилет (текстиль или трикотаж, ношение жилета допускается при условии сохранения   однотонной сорочки) темно-синего цвета, туфли. Галстук и бабочка (определенного педагогическим советом и советом общешкольного родительского комитета образца)</a:t>
            </a:r>
            <a:endParaRPr sz="1800">
              <a:solidFill>
                <a:srgbClr val="66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rgbClr val="FF0000"/>
                </a:solidFill>
              </a:rPr>
              <a:t>Спортивная форма</a:t>
            </a:r>
            <a:endParaRPr/>
          </a:p>
        </p:txBody>
      </p:sp>
      <p:pic>
        <p:nvPicPr>
          <p:cNvPr id="130" name="Google Shape;130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431540" y="1572744"/>
            <a:ext cx="3168353" cy="237626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6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  <p:pic>
        <p:nvPicPr>
          <p:cNvPr id="132" name="Google Shape;13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6132174" y="1560742"/>
            <a:ext cx="3072339" cy="230425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6"/>
          <p:cNvSpPr txBox="1"/>
          <p:nvPr/>
        </p:nvSpPr>
        <p:spPr>
          <a:xfrm>
            <a:off x="3347864" y="1970316"/>
            <a:ext cx="2736304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66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Футболка белого цвета (определенного педагогическим советом и советом общешкольного родительского комитета образца). </a:t>
            </a:r>
            <a:endParaRPr sz="1800">
              <a:solidFill>
                <a:srgbClr val="66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Экран (16:9)</PresentationFormat>
  <Paragraphs>28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2_Тема Office</vt:lpstr>
      <vt:lpstr>Презентация PowerPoint</vt:lpstr>
      <vt:lpstr>Девочки 1-4 класс</vt:lpstr>
      <vt:lpstr>Девочки 5-11 класс</vt:lpstr>
      <vt:lpstr>Шеврон</vt:lpstr>
      <vt:lpstr>Мальчики 1-11 класс</vt:lpstr>
      <vt:lpstr>Спортивная форма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Firuza</cp:lastModifiedBy>
  <cp:revision>1</cp:revision>
  <dcterms:created xsi:type="dcterms:W3CDTF">2015-10-13T08:15:21Z</dcterms:created>
  <dcterms:modified xsi:type="dcterms:W3CDTF">2023-07-21T09:00:19Z</dcterms:modified>
</cp:coreProperties>
</file>